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3"/>
  </p:notesMasterIdLst>
  <p:sldIdLst>
    <p:sldId id="256" r:id="rId2"/>
  </p:sldIdLst>
  <p:sldSz cx="27432000" cy="1828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24"/>
    <p:restoredTop sz="94670"/>
  </p:normalViewPr>
  <p:slideViewPr>
    <p:cSldViewPr snapToGrid="0" snapToObjects="1">
      <p:cViewPr>
        <p:scale>
          <a:sx n="30" d="100"/>
          <a:sy n="30" d="100"/>
        </p:scale>
        <p:origin x="2008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DD6DA9-8E6C-594A-9615-7BB96D72A32A}" type="datetimeFigureOut">
              <a:rPr lang="en-US" smtClean="0"/>
              <a:t>4/19/20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0925BD-43E5-D345-8CA6-25594FE2E6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3973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755648" rtl="0" eaLnBrk="1" latinLnBrk="0" hangingPunct="1">
      <a:defRPr sz="2304" kern="1200">
        <a:solidFill>
          <a:schemeClr val="tx1"/>
        </a:solidFill>
        <a:latin typeface="+mn-lt"/>
        <a:ea typeface="+mn-ea"/>
        <a:cs typeface="+mn-cs"/>
      </a:defRPr>
    </a:lvl1pPr>
    <a:lvl2pPr marL="877824" algn="l" defTabSz="1755648" rtl="0" eaLnBrk="1" latinLnBrk="0" hangingPunct="1">
      <a:defRPr sz="2304" kern="1200">
        <a:solidFill>
          <a:schemeClr val="tx1"/>
        </a:solidFill>
        <a:latin typeface="+mn-lt"/>
        <a:ea typeface="+mn-ea"/>
        <a:cs typeface="+mn-cs"/>
      </a:defRPr>
    </a:lvl2pPr>
    <a:lvl3pPr marL="1755648" algn="l" defTabSz="1755648" rtl="0" eaLnBrk="1" latinLnBrk="0" hangingPunct="1">
      <a:defRPr sz="2304" kern="1200">
        <a:solidFill>
          <a:schemeClr val="tx1"/>
        </a:solidFill>
        <a:latin typeface="+mn-lt"/>
        <a:ea typeface="+mn-ea"/>
        <a:cs typeface="+mn-cs"/>
      </a:defRPr>
    </a:lvl3pPr>
    <a:lvl4pPr marL="2633472" algn="l" defTabSz="1755648" rtl="0" eaLnBrk="1" latinLnBrk="0" hangingPunct="1">
      <a:defRPr sz="2304" kern="1200">
        <a:solidFill>
          <a:schemeClr val="tx1"/>
        </a:solidFill>
        <a:latin typeface="+mn-lt"/>
        <a:ea typeface="+mn-ea"/>
        <a:cs typeface="+mn-cs"/>
      </a:defRPr>
    </a:lvl4pPr>
    <a:lvl5pPr marL="3511296" algn="l" defTabSz="1755648" rtl="0" eaLnBrk="1" latinLnBrk="0" hangingPunct="1">
      <a:defRPr sz="2304" kern="1200">
        <a:solidFill>
          <a:schemeClr val="tx1"/>
        </a:solidFill>
        <a:latin typeface="+mn-lt"/>
        <a:ea typeface="+mn-ea"/>
        <a:cs typeface="+mn-cs"/>
      </a:defRPr>
    </a:lvl5pPr>
    <a:lvl6pPr marL="4389120" algn="l" defTabSz="1755648" rtl="0" eaLnBrk="1" latinLnBrk="0" hangingPunct="1">
      <a:defRPr sz="2304" kern="1200">
        <a:solidFill>
          <a:schemeClr val="tx1"/>
        </a:solidFill>
        <a:latin typeface="+mn-lt"/>
        <a:ea typeface="+mn-ea"/>
        <a:cs typeface="+mn-cs"/>
      </a:defRPr>
    </a:lvl6pPr>
    <a:lvl7pPr marL="5266944" algn="l" defTabSz="1755648" rtl="0" eaLnBrk="1" latinLnBrk="0" hangingPunct="1">
      <a:defRPr sz="2304" kern="1200">
        <a:solidFill>
          <a:schemeClr val="tx1"/>
        </a:solidFill>
        <a:latin typeface="+mn-lt"/>
        <a:ea typeface="+mn-ea"/>
        <a:cs typeface="+mn-cs"/>
      </a:defRPr>
    </a:lvl7pPr>
    <a:lvl8pPr marL="6144768" algn="l" defTabSz="1755648" rtl="0" eaLnBrk="1" latinLnBrk="0" hangingPunct="1">
      <a:defRPr sz="2304" kern="1200">
        <a:solidFill>
          <a:schemeClr val="tx1"/>
        </a:solidFill>
        <a:latin typeface="+mn-lt"/>
        <a:ea typeface="+mn-ea"/>
        <a:cs typeface="+mn-cs"/>
      </a:defRPr>
    </a:lvl8pPr>
    <a:lvl9pPr marL="7022592" algn="l" defTabSz="1755648" rtl="0" eaLnBrk="1" latinLnBrk="0" hangingPunct="1">
      <a:defRPr sz="230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70925BD-43E5-D345-8CA6-25594FE2E63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5714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57400" y="2992968"/>
            <a:ext cx="23317200" cy="6366933"/>
          </a:xfrm>
        </p:spPr>
        <p:txBody>
          <a:bodyPr anchor="b"/>
          <a:lstStyle>
            <a:lvl1pPr algn="ctr">
              <a:defRPr sz="1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429000" y="9605435"/>
            <a:ext cx="20574000" cy="4415365"/>
          </a:xfrm>
        </p:spPr>
        <p:txBody>
          <a:bodyPr/>
          <a:lstStyle>
            <a:lvl1pPr marL="0" indent="0" algn="ctr">
              <a:buNone/>
              <a:defRPr sz="6400"/>
            </a:lvl1pPr>
            <a:lvl2pPr marL="1219215" indent="0" algn="ctr">
              <a:buNone/>
              <a:defRPr sz="5333"/>
            </a:lvl2pPr>
            <a:lvl3pPr marL="2438430" indent="0" algn="ctr">
              <a:buNone/>
              <a:defRPr sz="4800"/>
            </a:lvl3pPr>
            <a:lvl4pPr marL="3657646" indent="0" algn="ctr">
              <a:buNone/>
              <a:defRPr sz="4267"/>
            </a:lvl4pPr>
            <a:lvl5pPr marL="4876861" indent="0" algn="ctr">
              <a:buNone/>
              <a:defRPr sz="4267"/>
            </a:lvl5pPr>
            <a:lvl6pPr marL="6096076" indent="0" algn="ctr">
              <a:buNone/>
              <a:defRPr sz="4267"/>
            </a:lvl6pPr>
            <a:lvl7pPr marL="7315291" indent="0" algn="ctr">
              <a:buNone/>
              <a:defRPr sz="4267"/>
            </a:lvl7pPr>
            <a:lvl8pPr marL="8534507" indent="0" algn="ctr">
              <a:buNone/>
              <a:defRPr sz="4267"/>
            </a:lvl8pPr>
            <a:lvl9pPr marL="9753722" indent="0" algn="ctr">
              <a:buNone/>
              <a:defRPr sz="426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05FFE-DA9B-DD47-911F-66BCACBF629F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1B5C-9B68-4445-A5EE-462CCC12FE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0397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05FFE-DA9B-DD47-911F-66BCACBF629F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1B5C-9B68-4445-A5EE-462CCC12FE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890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9631027" y="973667"/>
            <a:ext cx="5915025" cy="154982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885952" y="973667"/>
            <a:ext cx="17402175" cy="1549823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05FFE-DA9B-DD47-911F-66BCACBF629F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1B5C-9B68-4445-A5EE-462CCC12FE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980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05FFE-DA9B-DD47-911F-66BCACBF629F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1B5C-9B68-4445-A5EE-462CCC12FE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867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71664" y="4559305"/>
            <a:ext cx="23660100" cy="7607299"/>
          </a:xfrm>
        </p:spPr>
        <p:txBody>
          <a:bodyPr anchor="b"/>
          <a:lstStyle>
            <a:lvl1pPr>
              <a:defRPr sz="1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71664" y="12238572"/>
            <a:ext cx="23660100" cy="4000499"/>
          </a:xfrm>
        </p:spPr>
        <p:txBody>
          <a:bodyPr/>
          <a:lstStyle>
            <a:lvl1pPr marL="0" indent="0">
              <a:buNone/>
              <a:defRPr sz="6400">
                <a:solidFill>
                  <a:schemeClr val="tx1"/>
                </a:solidFill>
              </a:defRPr>
            </a:lvl1pPr>
            <a:lvl2pPr marL="1219215" indent="0">
              <a:buNone/>
              <a:defRPr sz="5333">
                <a:solidFill>
                  <a:schemeClr val="tx1">
                    <a:tint val="75000"/>
                  </a:schemeClr>
                </a:solidFill>
              </a:defRPr>
            </a:lvl2pPr>
            <a:lvl3pPr marL="243843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3pPr>
            <a:lvl4pPr marL="3657646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4pPr>
            <a:lvl5pPr marL="4876861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5pPr>
            <a:lvl6pPr marL="6096076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6pPr>
            <a:lvl7pPr marL="7315291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7pPr>
            <a:lvl8pPr marL="8534507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8pPr>
            <a:lvl9pPr marL="9753722" indent="0">
              <a:buNone/>
              <a:defRPr sz="42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05FFE-DA9B-DD47-911F-66BCACBF629F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1B5C-9B68-4445-A5EE-462CCC12FE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299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85950" y="4868333"/>
            <a:ext cx="11658600" cy="116035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87450" y="4868333"/>
            <a:ext cx="11658600" cy="116035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05FFE-DA9B-DD47-911F-66BCACBF629F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1B5C-9B68-4445-A5EE-462CCC12FE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2365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973671"/>
            <a:ext cx="23660100" cy="353483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9526" y="4483101"/>
            <a:ext cx="11605020" cy="2197099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19215" indent="0">
              <a:buNone/>
              <a:defRPr sz="5333" b="1"/>
            </a:lvl2pPr>
            <a:lvl3pPr marL="2438430" indent="0">
              <a:buNone/>
              <a:defRPr sz="4800" b="1"/>
            </a:lvl3pPr>
            <a:lvl4pPr marL="3657646" indent="0">
              <a:buNone/>
              <a:defRPr sz="4267" b="1"/>
            </a:lvl4pPr>
            <a:lvl5pPr marL="4876861" indent="0">
              <a:buNone/>
              <a:defRPr sz="4267" b="1"/>
            </a:lvl5pPr>
            <a:lvl6pPr marL="6096076" indent="0">
              <a:buNone/>
              <a:defRPr sz="4267" b="1"/>
            </a:lvl6pPr>
            <a:lvl7pPr marL="7315291" indent="0">
              <a:buNone/>
              <a:defRPr sz="4267" b="1"/>
            </a:lvl7pPr>
            <a:lvl8pPr marL="8534507" indent="0">
              <a:buNone/>
              <a:defRPr sz="4267" b="1"/>
            </a:lvl8pPr>
            <a:lvl9pPr marL="9753722" indent="0">
              <a:buNone/>
              <a:defRPr sz="426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89526" y="6680200"/>
            <a:ext cx="11605020" cy="98255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3887452" y="4483101"/>
            <a:ext cx="11662173" cy="2197099"/>
          </a:xfrm>
        </p:spPr>
        <p:txBody>
          <a:bodyPr anchor="b"/>
          <a:lstStyle>
            <a:lvl1pPr marL="0" indent="0">
              <a:buNone/>
              <a:defRPr sz="6400" b="1"/>
            </a:lvl1pPr>
            <a:lvl2pPr marL="1219215" indent="0">
              <a:buNone/>
              <a:defRPr sz="5333" b="1"/>
            </a:lvl2pPr>
            <a:lvl3pPr marL="2438430" indent="0">
              <a:buNone/>
              <a:defRPr sz="4800" b="1"/>
            </a:lvl3pPr>
            <a:lvl4pPr marL="3657646" indent="0">
              <a:buNone/>
              <a:defRPr sz="4267" b="1"/>
            </a:lvl4pPr>
            <a:lvl5pPr marL="4876861" indent="0">
              <a:buNone/>
              <a:defRPr sz="4267" b="1"/>
            </a:lvl5pPr>
            <a:lvl6pPr marL="6096076" indent="0">
              <a:buNone/>
              <a:defRPr sz="4267" b="1"/>
            </a:lvl6pPr>
            <a:lvl7pPr marL="7315291" indent="0">
              <a:buNone/>
              <a:defRPr sz="4267" b="1"/>
            </a:lvl7pPr>
            <a:lvl8pPr marL="8534507" indent="0">
              <a:buNone/>
              <a:defRPr sz="4267" b="1"/>
            </a:lvl8pPr>
            <a:lvl9pPr marL="9753722" indent="0">
              <a:buNone/>
              <a:defRPr sz="426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3887452" y="6680200"/>
            <a:ext cx="11662173" cy="982556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05FFE-DA9B-DD47-911F-66BCACBF629F}" type="datetimeFigureOut">
              <a:rPr lang="en-US" smtClean="0"/>
              <a:t>4/19/20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1B5C-9B68-4445-A5EE-462CCC12FE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36626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05FFE-DA9B-DD47-911F-66BCACBF629F}" type="datetimeFigureOut">
              <a:rPr lang="en-US" smtClean="0"/>
              <a:t>4/19/20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1B5C-9B68-4445-A5EE-462CCC12FE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675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05FFE-DA9B-DD47-911F-66BCACBF629F}" type="datetimeFigureOut">
              <a:rPr lang="en-US" smtClean="0"/>
              <a:t>4/19/20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1B5C-9B68-4445-A5EE-462CCC12FE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38508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219200"/>
            <a:ext cx="8847534" cy="4267200"/>
          </a:xfrm>
        </p:spPr>
        <p:txBody>
          <a:bodyPr anchor="b"/>
          <a:lstStyle>
            <a:lvl1pPr>
              <a:defRPr sz="85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62173" y="2633138"/>
            <a:ext cx="13887450" cy="12996333"/>
          </a:xfrm>
        </p:spPr>
        <p:txBody>
          <a:bodyPr/>
          <a:lstStyle>
            <a:lvl1pPr>
              <a:defRPr sz="8533"/>
            </a:lvl1pPr>
            <a:lvl2pPr>
              <a:defRPr sz="7467"/>
            </a:lvl2pPr>
            <a:lvl3pPr>
              <a:defRPr sz="6400"/>
            </a:lvl3pPr>
            <a:lvl4pPr>
              <a:defRPr sz="5333"/>
            </a:lvl4pPr>
            <a:lvl5pPr>
              <a:defRPr sz="5333"/>
            </a:lvl5pPr>
            <a:lvl6pPr>
              <a:defRPr sz="5333"/>
            </a:lvl6pPr>
            <a:lvl7pPr>
              <a:defRPr sz="5333"/>
            </a:lvl7pPr>
            <a:lvl8pPr>
              <a:defRPr sz="5333"/>
            </a:lvl8pPr>
            <a:lvl9pPr>
              <a:defRPr sz="533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5486400"/>
            <a:ext cx="8847534" cy="10164235"/>
          </a:xfrm>
        </p:spPr>
        <p:txBody>
          <a:bodyPr/>
          <a:lstStyle>
            <a:lvl1pPr marL="0" indent="0">
              <a:buNone/>
              <a:defRPr sz="4267"/>
            </a:lvl1pPr>
            <a:lvl2pPr marL="1219215" indent="0">
              <a:buNone/>
              <a:defRPr sz="3733"/>
            </a:lvl2pPr>
            <a:lvl3pPr marL="2438430" indent="0">
              <a:buNone/>
              <a:defRPr sz="3200"/>
            </a:lvl3pPr>
            <a:lvl4pPr marL="3657646" indent="0">
              <a:buNone/>
              <a:defRPr sz="2667"/>
            </a:lvl4pPr>
            <a:lvl5pPr marL="4876861" indent="0">
              <a:buNone/>
              <a:defRPr sz="2667"/>
            </a:lvl5pPr>
            <a:lvl6pPr marL="6096076" indent="0">
              <a:buNone/>
              <a:defRPr sz="2667"/>
            </a:lvl6pPr>
            <a:lvl7pPr marL="7315291" indent="0">
              <a:buNone/>
              <a:defRPr sz="2667"/>
            </a:lvl7pPr>
            <a:lvl8pPr marL="8534507" indent="0">
              <a:buNone/>
              <a:defRPr sz="2667"/>
            </a:lvl8pPr>
            <a:lvl9pPr marL="9753722" indent="0">
              <a:buNone/>
              <a:defRPr sz="26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05FFE-DA9B-DD47-911F-66BCACBF629F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1B5C-9B68-4445-A5EE-462CCC12FE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89084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9523" y="1219200"/>
            <a:ext cx="8847534" cy="4267200"/>
          </a:xfrm>
        </p:spPr>
        <p:txBody>
          <a:bodyPr anchor="b"/>
          <a:lstStyle>
            <a:lvl1pPr>
              <a:defRPr sz="85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62173" y="2633138"/>
            <a:ext cx="13887450" cy="12996333"/>
          </a:xfrm>
        </p:spPr>
        <p:txBody>
          <a:bodyPr anchor="t"/>
          <a:lstStyle>
            <a:lvl1pPr marL="0" indent="0">
              <a:buNone/>
              <a:defRPr sz="8533"/>
            </a:lvl1pPr>
            <a:lvl2pPr marL="1219215" indent="0">
              <a:buNone/>
              <a:defRPr sz="7467"/>
            </a:lvl2pPr>
            <a:lvl3pPr marL="2438430" indent="0">
              <a:buNone/>
              <a:defRPr sz="6400"/>
            </a:lvl3pPr>
            <a:lvl4pPr marL="3657646" indent="0">
              <a:buNone/>
              <a:defRPr sz="5333"/>
            </a:lvl4pPr>
            <a:lvl5pPr marL="4876861" indent="0">
              <a:buNone/>
              <a:defRPr sz="5333"/>
            </a:lvl5pPr>
            <a:lvl6pPr marL="6096076" indent="0">
              <a:buNone/>
              <a:defRPr sz="5333"/>
            </a:lvl6pPr>
            <a:lvl7pPr marL="7315291" indent="0">
              <a:buNone/>
              <a:defRPr sz="5333"/>
            </a:lvl7pPr>
            <a:lvl8pPr marL="8534507" indent="0">
              <a:buNone/>
              <a:defRPr sz="5333"/>
            </a:lvl8pPr>
            <a:lvl9pPr marL="9753722" indent="0">
              <a:buNone/>
              <a:defRPr sz="53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9523" y="5486400"/>
            <a:ext cx="8847534" cy="10164235"/>
          </a:xfrm>
        </p:spPr>
        <p:txBody>
          <a:bodyPr/>
          <a:lstStyle>
            <a:lvl1pPr marL="0" indent="0">
              <a:buNone/>
              <a:defRPr sz="4267"/>
            </a:lvl1pPr>
            <a:lvl2pPr marL="1219215" indent="0">
              <a:buNone/>
              <a:defRPr sz="3733"/>
            </a:lvl2pPr>
            <a:lvl3pPr marL="2438430" indent="0">
              <a:buNone/>
              <a:defRPr sz="3200"/>
            </a:lvl3pPr>
            <a:lvl4pPr marL="3657646" indent="0">
              <a:buNone/>
              <a:defRPr sz="2667"/>
            </a:lvl4pPr>
            <a:lvl5pPr marL="4876861" indent="0">
              <a:buNone/>
              <a:defRPr sz="2667"/>
            </a:lvl5pPr>
            <a:lvl6pPr marL="6096076" indent="0">
              <a:buNone/>
              <a:defRPr sz="2667"/>
            </a:lvl6pPr>
            <a:lvl7pPr marL="7315291" indent="0">
              <a:buNone/>
              <a:defRPr sz="2667"/>
            </a:lvl7pPr>
            <a:lvl8pPr marL="8534507" indent="0">
              <a:buNone/>
              <a:defRPr sz="2667"/>
            </a:lvl8pPr>
            <a:lvl9pPr marL="9753722" indent="0">
              <a:buNone/>
              <a:defRPr sz="2667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C05FFE-DA9B-DD47-911F-66BCACBF629F}" type="datetimeFigureOut">
              <a:rPr lang="en-US" smtClean="0"/>
              <a:t>4/19/20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651B5C-9B68-4445-A5EE-462CCC12FE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6643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885950" y="973671"/>
            <a:ext cx="23660100" cy="35348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885950" y="4868333"/>
            <a:ext cx="23660100" cy="1160356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88595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C05FFE-DA9B-DD47-911F-66BCACBF629F}" type="datetimeFigureOut">
              <a:rPr lang="en-US" smtClean="0"/>
              <a:t>4/19/20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086850" y="16950271"/>
            <a:ext cx="92583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373850" y="16950271"/>
            <a:ext cx="6172200" cy="9736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A651B5C-9B68-4445-A5EE-462CCC12FE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802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438430" rtl="0" eaLnBrk="1" latinLnBrk="0" hangingPunct="1">
        <a:lnSpc>
          <a:spcPct val="90000"/>
        </a:lnSpc>
        <a:spcBef>
          <a:spcPct val="0"/>
        </a:spcBef>
        <a:buNone/>
        <a:defRPr sz="117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9608" indent="-609608" algn="l" defTabSz="2438430" rtl="0" eaLnBrk="1" latinLnBrk="0" hangingPunct="1">
        <a:lnSpc>
          <a:spcPct val="90000"/>
        </a:lnSpc>
        <a:spcBef>
          <a:spcPts val="2667"/>
        </a:spcBef>
        <a:buFont typeface="Arial" panose="020B0604020202020204" pitchFamily="34" charset="0"/>
        <a:buChar char="•"/>
        <a:defRPr sz="7467" kern="1200">
          <a:solidFill>
            <a:schemeClr val="tx1"/>
          </a:solidFill>
          <a:latin typeface="+mn-lt"/>
          <a:ea typeface="+mn-ea"/>
          <a:cs typeface="+mn-cs"/>
        </a:defRPr>
      </a:lvl1pPr>
      <a:lvl2pPr marL="1828823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6400" kern="1200">
          <a:solidFill>
            <a:schemeClr val="tx1"/>
          </a:solidFill>
          <a:latin typeface="+mn-lt"/>
          <a:ea typeface="+mn-ea"/>
          <a:cs typeface="+mn-cs"/>
        </a:defRPr>
      </a:lvl2pPr>
      <a:lvl3pPr marL="3048038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5333" kern="1200">
          <a:solidFill>
            <a:schemeClr val="tx1"/>
          </a:solidFill>
          <a:latin typeface="+mn-lt"/>
          <a:ea typeface="+mn-ea"/>
          <a:cs typeface="+mn-cs"/>
        </a:defRPr>
      </a:lvl3pPr>
      <a:lvl4pPr marL="4267253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69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705684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924899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9144114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10363330" indent="-609608" algn="l" defTabSz="243843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1pPr>
      <a:lvl2pPr marL="1219215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438430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3pPr>
      <a:lvl4pPr marL="3657646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4pPr>
      <a:lvl5pPr marL="4876861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5pPr>
      <a:lvl6pPr marL="6096076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6pPr>
      <a:lvl7pPr marL="7315291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7pPr>
      <a:lvl8pPr marL="8534507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8pPr>
      <a:lvl9pPr marL="9753722" algn="l" defTabSz="2438430" rtl="0" eaLnBrk="1" latinLnBrk="0" hangingPunct="1">
        <a:defRPr sz="4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jpe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5CABE51-BAC5-1A4E-BF92-1208D944E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8647" y="9144000"/>
            <a:ext cx="13716000" cy="9144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9A1DBB7-41AC-BC46-9101-26A03D68B9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0" y="0"/>
            <a:ext cx="13664474" cy="910964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188D912-1836-0A4D-B86F-26AB709BD9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13716000" cy="91440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8F7B963-664E-D448-9F21-E16BA525D89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9144000"/>
            <a:ext cx="13716000" cy="9144000"/>
          </a:xfrm>
          <a:prstGeom prst="rect">
            <a:avLst/>
          </a:prstGeom>
        </p:spPr>
      </p:pic>
      <p:sp>
        <p:nvSpPr>
          <p:cNvPr id="53" name="TextBox 52">
            <a:extLst>
              <a:ext uri="{FF2B5EF4-FFF2-40B4-BE49-F238E27FC236}">
                <a16:creationId xmlns:a16="http://schemas.microsoft.com/office/drawing/2014/main" id="{D121AAE3-66EA-6D43-BFD0-639CE1E3E004}"/>
              </a:ext>
            </a:extLst>
          </p:cNvPr>
          <p:cNvSpPr txBox="1"/>
          <p:nvPr/>
        </p:nvSpPr>
        <p:spPr>
          <a:xfrm>
            <a:off x="13664474" y="8754848"/>
            <a:ext cx="762000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b="1" dirty="0"/>
              <a:t>d</a:t>
            </a:r>
            <a:endParaRPr lang="en-US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54DD1B0-79BA-5743-8AC6-F4C997F32B9D}"/>
              </a:ext>
            </a:extLst>
          </p:cNvPr>
          <p:cNvSpPr txBox="1"/>
          <p:nvPr/>
        </p:nvSpPr>
        <p:spPr>
          <a:xfrm>
            <a:off x="279400" y="0"/>
            <a:ext cx="762000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b="1" dirty="0"/>
              <a:t>a</a:t>
            </a:r>
            <a:endParaRPr lang="en-US" b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9BED341-B35C-EB43-A033-36D93A9B3723}"/>
              </a:ext>
            </a:extLst>
          </p:cNvPr>
          <p:cNvSpPr txBox="1"/>
          <p:nvPr/>
        </p:nvSpPr>
        <p:spPr>
          <a:xfrm>
            <a:off x="13570856" y="0"/>
            <a:ext cx="424544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b="1" dirty="0"/>
              <a:t>b</a:t>
            </a:r>
            <a:endParaRPr lang="en-US" b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F5BABEFC-3644-2A42-B6E7-255CE74E830A}"/>
              </a:ext>
            </a:extLst>
          </p:cNvPr>
          <p:cNvSpPr txBox="1"/>
          <p:nvPr/>
        </p:nvSpPr>
        <p:spPr>
          <a:xfrm>
            <a:off x="93619" y="8691793"/>
            <a:ext cx="762000" cy="58477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3200" b="1" dirty="0"/>
              <a:t>c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BC60D7-E314-C746-8549-A805AE861D61}"/>
              </a:ext>
            </a:extLst>
          </p:cNvPr>
          <p:cNvSpPr txBox="1"/>
          <p:nvPr/>
        </p:nvSpPr>
        <p:spPr>
          <a:xfrm>
            <a:off x="21579840" y="8174736"/>
            <a:ext cx="201168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*</a:t>
            </a:r>
            <a:endParaRPr 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86972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1820</TotalTime>
  <Words>6</Words>
  <Application>Microsoft Macintosh PowerPoint</Application>
  <PresentationFormat>Custom</PresentationFormat>
  <Paragraphs>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Mason,David Steven</dc:creator>
  <cp:lastModifiedBy>Mason,David Steven</cp:lastModifiedBy>
  <cp:revision>24</cp:revision>
  <cp:lastPrinted>2020-04-18T19:29:28Z</cp:lastPrinted>
  <dcterms:created xsi:type="dcterms:W3CDTF">2020-04-17T21:42:47Z</dcterms:created>
  <dcterms:modified xsi:type="dcterms:W3CDTF">2020-04-20T01:21:11Z</dcterms:modified>
</cp:coreProperties>
</file>

<file path=docProps/thumbnail.jpeg>
</file>